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6" r:id="rId5"/>
    <p:sldId id="862" r:id="rId6"/>
    <p:sldId id="863" r:id="rId7"/>
    <p:sldId id="867" r:id="rId8"/>
    <p:sldId id="864" r:id="rId9"/>
    <p:sldId id="86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607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是一篇关于青少年梦想实现的励志文章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主要讨论如何将梦想变为现实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并引用书籍《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 的观点进行说明。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76" y="1535198"/>
            <a:ext cx="10936460" cy="117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teenagers, you have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dreams can be very big, or they can be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you find a dream, what do you do with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ever try to make your dream 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book written by the Australian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Andrew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Matthews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us that making our dreams real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02101" y="3015614"/>
            <a:ext cx="1080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writer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5158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澳大利亚作家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Andrew Matthews”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。动词变名词（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 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writer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07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884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biggest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是最高级固定搭配。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的最高级要双写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。还有比如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thin,wet,red,fat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等也要双写。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容词最高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需要双写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再加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teenagers, you have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dreams can be very big, or they can be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you find a dream, what do you do with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ever try to make your dream 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book written by the Australian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Andrew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Matthews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us that making our dreams real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1510" y="2852936"/>
            <a:ext cx="159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 biggest</a:t>
            </a:r>
            <a:endParaRPr lang="zh-CN" altLang="en-US" dirty="0"/>
          </a:p>
        </p:txBody>
      </p:sp>
      <p:pic>
        <p:nvPicPr>
          <p:cNvPr id="6" name="箭头右.eps" descr="id:2147487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23198" y="4509120"/>
            <a:ext cx="491876" cy="38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38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考查形容词。根据上下文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此处应是否定意思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不可能成为作家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的否定前缀为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im-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632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think you’re not good at some subjects, or that it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 to become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thoughts stop you from getting your dream, the book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94186" y="203723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impossible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441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5513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big dream”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是一个伟大的梦想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9335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考查宾语从句的用法。在句子中表示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梦想是什么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1498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表示事实上。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everyone can make his dream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thing you must do is to remember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dream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yourself what you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step by step and your dream will come true faster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 is just many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also never give up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many difficulties on the road to your dreams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biggest difficulty comes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most important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TV will lead to better exam results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74726" y="836712"/>
            <a:ext cx="476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26854" y="1412776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what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831510" y="194505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534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  <p:bldP spid="3" grpId="0" build="p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5513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考查动名词作主语。表示用学习代替看电视将会导致更好的考试结果。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9335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考查不定式的用法。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“need to do”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1498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考查连词。表示转折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与上文困难形成对比。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everyone can make his dream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thing you must do is to remember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dream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yourself what you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step by step and your dream will come true faster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 is just many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also never give up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many difficulties on the road to your dreams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biggest difficulty comes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most important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TV will lead to better exam results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51190" y="3013879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However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45513" y="3574266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decide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54226" y="3512868"/>
            <a:ext cx="136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Studying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613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  <p:bldP spid="3" grpId="0" build="p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27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考查一般将来时态。表示将来可能发生的事情。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never know what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your way to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get closer to your dream, it may change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as you have the chance to learn more skills and find new interests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88244" y="838817"/>
            <a:ext cx="1715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will happen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1728"/>
            <a:ext cx="11485848" cy="2792239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1.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转换题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先判断句子成分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再确定所需词性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搭配题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熟记常见短语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根据时间状语判断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题将来时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分析上下文关系选择连接词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分析句子成分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题动名词作主语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230759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1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5805"/>
            <a:ext cx="11485848" cy="2585323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最高级前必须加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2.need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动名词作主语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将来时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79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141" y="1939819"/>
            <a:ext cx="124142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557</Words>
  <Application>Microsoft Office PowerPoint</Application>
  <PresentationFormat>自定义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2025-09-17T13:58:55Z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